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12" d="100"/>
          <a:sy n="12" d="100"/>
        </p:scale>
        <p:origin x="1276" y="8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3184B9-5096-42AD-80F1-05FE01E01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r="9079" b="6030"/>
          <a:stretch/>
        </p:blipFill>
        <p:spPr>
          <a:xfrm>
            <a:off x="25270928" y="32361577"/>
            <a:ext cx="9013714" cy="6043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361355" y="11322874"/>
            <a:ext cx="7109341" cy="1265606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4871618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/>
              <p:cNvSpPr txBox="1"/>
              <p:nvPr/>
            </p:nvSpPr>
            <p:spPr>
              <a:xfrm>
                <a:off x="426786" y="8187681"/>
                <a:ext cx="16061097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</a:t>
                </a:r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water freeze? What does it take to make a cloud?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Concept: explore heterogeneous ice nucleation on a trapped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theorem, behaves ballistically at short time scales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the above equation and extract a fast, precise measurement of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allow us to monitor ice formation…but,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6" y="8187681"/>
                <a:ext cx="16061097" cy="8545866"/>
              </a:xfrm>
              <a:prstGeom prst="rect">
                <a:avLst/>
              </a:prstGeom>
              <a:blipFill>
                <a:blip r:embed="rId5"/>
                <a:stretch>
                  <a:fillRect l="-1366" t="-1355" r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445613" y="30191554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24FF63-B2A9-4F26-A2B0-865A6E2DEA12}"/>
              </a:ext>
            </a:extLst>
          </p:cNvPr>
          <p:cNvSpPr txBox="1"/>
          <p:nvPr/>
        </p:nvSpPr>
        <p:spPr>
          <a:xfrm>
            <a:off x="17446408" y="19751034"/>
            <a:ext cx="91626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for histogram is chosen to match the rms magnitude of noise</a:t>
            </a:r>
            <a:r>
              <a:rPr lang="en-US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Root-mean-square value of noise is 0.09mm/s, so we have 4.5Å resolution in 5us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 noise ratio: approx. 24dB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4926389" y="8280930"/>
            <a:ext cx="8494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are able to trap beads, ranging from 3.17um to 6.10um in diameter, 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8973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sharp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446409" y="13258865"/>
            <a:ext cx="88902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across PD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S/N ratio, we average several positional values before obtaining instantaneous velocities and plotting their distribution against the model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5us corresponds to 50 points included in average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929978" y="25877447"/>
            <a:ext cx="1604269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ice forms, we expect to observe the mass of the particle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analytical tool that will enable the fundamental study of ice nucleation, with wide-ranging practical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Fourier transform the data to inspect power spectra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filtered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apply inverse Fourier transform after filtering out peaks – this returns cleaner positional data (effect on uncalibrated data shown below)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6491D0-06A7-4AA8-B2B8-55B74AFC38CF}"/>
              </a:ext>
            </a:extLst>
          </p:cNvPr>
          <p:cNvSpPr txBox="1"/>
          <p:nvPr/>
        </p:nvSpPr>
        <p:spPr>
          <a:xfrm>
            <a:off x="16093544" y="32552494"/>
            <a:ext cx="89610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is estimated via the ratio of the std. deviation of mass measurements of the same bead to the mean mass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above, even at time scales on the order of a few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measure the mass of the particle within about 10%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730FDF53-9883-4BD3-880E-BCA0FAA52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/>
          <a:stretch/>
        </p:blipFill>
        <p:spPr>
          <a:xfrm>
            <a:off x="36210124" y="12253036"/>
            <a:ext cx="12710021" cy="1239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8904182" y="7853003"/>
            <a:ext cx="4402082" cy="588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E32D-7C4C-4AAD-9CD7-A7C277120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8295" b="3804"/>
          <a:stretch/>
        </p:blipFill>
        <p:spPr>
          <a:xfrm>
            <a:off x="16390686" y="23957228"/>
            <a:ext cx="18191493" cy="82834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29881</TotalTime>
  <Words>656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495</cp:revision>
  <cp:lastPrinted>2017-05-30T15:10:37Z</cp:lastPrinted>
  <dcterms:created xsi:type="dcterms:W3CDTF">1998-03-04T14:27:56Z</dcterms:created>
  <dcterms:modified xsi:type="dcterms:W3CDTF">2018-08-30T20:21:52Z</dcterms:modified>
</cp:coreProperties>
</file>